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260339" y="98800"/>
            <a:ext cx="5178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de-AT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AI </a:t>
            </a:r>
            <a:r>
              <a:rPr lang="de-AT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for</a:t>
            </a:r>
            <a:r>
              <a:rPr lang="de-AT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AT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language</a:t>
            </a:r>
            <a:r>
              <a:rPr lang="de-AT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AT" sz="2400" b="1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education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A logo with a flower&#10;&#10;AI-generated content may be incorrect.">
            <a:extLst>
              <a:ext uri="{FF2B5EF4-FFF2-40B4-BE49-F238E27FC236}">
                <a16:creationId xmlns:a16="http://schemas.microsoft.com/office/drawing/2014/main" id="{4F134064-CC8B-6147-E127-2D956EB0888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374" y="99628"/>
            <a:ext cx="1301286" cy="49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33</cp:revision>
  <dcterms:created xsi:type="dcterms:W3CDTF">2024-02-06T15:43:11Z</dcterms:created>
  <dcterms:modified xsi:type="dcterms:W3CDTF">2025-02-17T14:09:33Z</dcterms:modified>
</cp:coreProperties>
</file>